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C7EA-040B-42D1-0CD9-43B1D21E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926D9-BA2A-CF39-9701-1CEE9E435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AB54B-71D3-3953-AAAE-969E374E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6D5D-EFF2-D3AE-962C-E1F115C8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5D5B7-EB6F-F94D-3BC3-07958D0C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2045-E338-6771-D210-6403B498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EFD98-E187-0E09-1181-E6ACBB0A6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B5D02-0736-2728-C328-DA68652A8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FA40F-3E4D-1C69-0FA3-6FCC53BF3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DB853-B0DE-1D14-EBD8-5B85D1D2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6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EFF687-06C4-AA36-D5C9-42580700F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2BA59-496E-C0C0-1D22-C770B5076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B853D-6338-461B-C74F-6A073541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4F398-04FD-D13C-2B94-97A5C983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13F42-21AC-46E1-0E2A-74A653E1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8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ECDD-0B8E-AFCC-C984-17E33B7B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4F9F0-B577-B6F8-1E5E-2E5168EF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DC8AD-F9E4-E338-58B2-F1E08E32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844A9-CAA4-D292-1E9D-9F6EC113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B0FC-8063-E68A-BDD6-FD3292E3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CD-B5A2-DF3F-85CB-D0FDE89F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0E72A-8C4D-9376-7C7F-EEE1F373E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775F9-8CE4-73A1-8B32-E5F67C78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4678E-0617-60B6-0CA1-0CDECB97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825A1-D6CA-F54B-7DB8-D5314E5D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2BF4-AD32-3229-BA8F-C2221A89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243E2-C3CD-B19F-15EE-BFC849984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34B9B-D264-F1BC-5147-05A8B983E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E6186-0BCD-6E2F-E0C7-F76BF5B5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59C38-7890-85FF-C91B-F72140B2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39632-E854-BE9E-D84C-F648EF21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7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40EB-2F32-A246-1959-AAAADE636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B70F3-0C0D-CD74-4585-900F33AA6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6D028-271C-BB89-2E4E-F11453187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B925-7D80-0BFA-037A-FD3416B18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1096F-1EBC-2113-C9E8-585105E7E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2F3DD-E55C-95C9-55DA-71A471CB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61139F-3136-D198-34C9-CEA13A8F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441EF-0252-0314-6381-9856EA16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3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0868-C093-524F-7FB9-AF7F70DC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EB785-8CE5-D643-883A-DC11939F3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A5F0D-8E90-EE8D-E47C-DA76BD52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DCFB8-1B19-CBE6-68FE-C0F0C9F5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8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A67E5-B1E9-293A-BD96-422A2B4C6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92A9D-EB23-CA0D-7E43-8A0BD1B5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66C0F-23A9-9277-D0B3-8A995432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7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B48A-226E-630B-84D8-916E0722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9CA9-1BD4-EC29-9F37-5D39824A5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1BEFC-C54A-F9F9-AF35-CF4AFE0BF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35FEA-EA9E-6CEC-AA91-C29D963E9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440D4-A749-A352-AAD2-AD48B245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D7439-9FBA-C9FE-B09C-0D2E44DA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6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F08C-6D31-F3A8-CDF8-BC61A35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61E88-FF61-92E4-627A-76E3FBC6F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A2E6A-73FC-D9BD-03FA-19887767B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C7F6A-0F5B-A53A-88AD-B0616AA21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48769-A156-DFF0-EE5F-0EB1D7753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4F3EB-D24F-B385-E09F-D40886AA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F5BA3-0D92-B313-0E73-A90260D9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7CB71-BC88-85D1-DBB5-4805882C9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4A32-5305-9783-AA42-507B6C975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4F6A2E-531B-4BF2-B25D-39E02ADE697D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67D1F-4031-3A4E-05DD-8792583DA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E847-F7DA-8FF8-C034-CD05FDDAA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8FFD5-E796-4630-ABA6-AF05454B8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2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906515C0-F8AD-8BE0-31C8-E99BEF45BE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1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36BBA72C-AEA8-D8C2-01D7-C772379A12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1DEB5985-2892-73ED-7E43-82AAAC8F85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6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498E1D19-2872-4685-DF13-42A32DF742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21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8F7890AE-6138-5E15-86B3-EF59CCEB7C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7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0D7A6D2F-7442-19F5-DB86-A153E0A905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3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20136166-7E6F-2516-2829-447F4B96F7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6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61B00BF2-A2F4-010C-7E98-0D0E9D305E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5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CD611C95-D763-1F5F-FD58-9803CCD35C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68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7E781544-E0EE-7CFC-16FB-0697B50B0B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7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54D8BE0F-9D92-8030-743A-3BB696BF53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4B5A0D71-B0CB-88EC-AD6F-94CCAFA9D6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31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A2570F49-614E-99C6-D0BF-E050E5ADE7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6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2A3C447A-4F75-332D-E05A-ECE1EA6372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06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2DF7A0F0-ECD6-8BB3-89E6-5E8314C24B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9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8A9A6338-E881-6465-4B82-52FDB95BA4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5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C251D373-36CD-5B23-66B2-144AF0212A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0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F1E6A625-DAA6-EB0C-4299-211A11DD35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8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3D60C7FA-0D58-DE14-D6DF-5E2775C962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08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9FC21613-998B-61C6-B8C3-933CDC7C42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16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DC35269C-43B4-0671-9693-196471550E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9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9420769E-DB58-0148-1570-AF7F81BDB1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1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86108C37-7DA0-9AAA-79EA-C2F9EF4CE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2F26476A-6820-E3EF-632D-F7B7BFE53C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8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F8EEF771-4476-C1CB-85BD-82095D8C4B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5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E37BEA7C-9635-44CA-1544-457D053A78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92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91F0D5DF-2115-89D7-E184-56646C487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6C4B477E-AB91-F75D-7BEB-58A038734A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92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21EDE63A-3F57-5DD8-AEDF-FDCED6996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39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F20727AE-1127-2062-E730-5410AFB28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97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7E4B92DC-B9B8-3420-5FF4-5F41250294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04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7E5DBDA4-A163-9FEE-AB9C-F599C3607B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4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682BA3E3-A96F-E10A-A9E1-4342D6407B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3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77EF28B0-4316-400C-39E8-FEF0A1A1EC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3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EAF875E6-9D79-AF1C-FABE-7D288891AD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21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4C42E644-D14C-93CA-D626-CC4323FA55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2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12E1CD62-A21D-6C19-8F1B-54980E5788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23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6C986400-F5AB-508B-A4D9-563B70CBD5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00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47100600-51FB-6FF3-7809-034FE9CB5E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9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81C5C9B1-27AE-D833-D5E2-F774323847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56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6BDB9AAC-96A9-F848-0315-360BE2EDAA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46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F0B8B83D-E826-85FB-3EA8-7951938AC5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98105FA7-F9FB-1183-C6A8-88826C0F35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7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6FD4E7A7-8D91-A425-1609-E033E3AE44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5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7D4AD574-2974-88AA-F113-23F2FCB40C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71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ED22E4DA-30A0-8B7C-EF70-EF563752D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5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5B65E1BC-5BF8-4C9B-EE4E-CE0332ADC4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05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C1B13380-0BBD-9669-8C0C-CFCD26DA69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8E59DE9E-77E5-8BA4-95B7-420B9FBDA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87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D2A76317-D8CC-1142-18D2-E5D0911B31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4155E397-6E39-4FD8-D478-1CA6C5F771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55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7FEDF19F-2122-5957-81F2-60AE14B9D4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90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F785A7C0-542F-0495-A4ED-286C04FA97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7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E9319891-A72C-2D8D-3940-37F88C556D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5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DAD689EE-1653-5303-25E2-62013F7B12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1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A94FFDDF-BAB8-D88E-5565-6111373CD5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000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CDBB54C5-10CD-7D46-FCF3-587734B07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16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5E672E36-F781-F46B-5A4C-D53D2BB7A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39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DCB85FDC-764C-2BCF-C783-0495012ECC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2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05CAA555-0456-C6AC-FA7E-4C413031F9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0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4">
            <a:extLst>
              <a:ext uri="{FF2B5EF4-FFF2-40B4-BE49-F238E27FC236}">
                <a16:creationId xmlns:a16="http://schemas.microsoft.com/office/drawing/2014/main" id="{04C6C30B-FB7E-9652-6B9D-4E501DD0A9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83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5">
            <a:extLst>
              <a:ext uri="{FF2B5EF4-FFF2-40B4-BE49-F238E27FC236}">
                <a16:creationId xmlns:a16="http://schemas.microsoft.com/office/drawing/2014/main" id="{3A3BFD6A-1EC4-0573-DD39-3D9EFFCB36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1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6">
            <a:extLst>
              <a:ext uri="{FF2B5EF4-FFF2-40B4-BE49-F238E27FC236}">
                <a16:creationId xmlns:a16="http://schemas.microsoft.com/office/drawing/2014/main" id="{8549F84F-706F-631D-F9E6-A5EA753E3C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54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7">
            <a:extLst>
              <a:ext uri="{FF2B5EF4-FFF2-40B4-BE49-F238E27FC236}">
                <a16:creationId xmlns:a16="http://schemas.microsoft.com/office/drawing/2014/main" id="{AB749CB8-54A6-EC6B-E606-3596B4B246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8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8">
            <a:extLst>
              <a:ext uri="{FF2B5EF4-FFF2-40B4-BE49-F238E27FC236}">
                <a16:creationId xmlns:a16="http://schemas.microsoft.com/office/drawing/2014/main" id="{C7574B19-7921-8F17-803E-FBC68A2292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93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9">
            <a:extLst>
              <a:ext uri="{FF2B5EF4-FFF2-40B4-BE49-F238E27FC236}">
                <a16:creationId xmlns:a16="http://schemas.microsoft.com/office/drawing/2014/main" id="{AA8364B3-1510-44C6-5AFE-1D75DB77A1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E031A68D-43B4-5D35-74CA-071F0AF65C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6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0">
            <a:extLst>
              <a:ext uri="{FF2B5EF4-FFF2-40B4-BE49-F238E27FC236}">
                <a16:creationId xmlns:a16="http://schemas.microsoft.com/office/drawing/2014/main" id="{6142336A-0BEC-BB63-E13D-094A445999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57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1">
            <a:extLst>
              <a:ext uri="{FF2B5EF4-FFF2-40B4-BE49-F238E27FC236}">
                <a16:creationId xmlns:a16="http://schemas.microsoft.com/office/drawing/2014/main" id="{7E9685F8-AE74-2318-2A81-8D7EFCE870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021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2">
            <a:extLst>
              <a:ext uri="{FF2B5EF4-FFF2-40B4-BE49-F238E27FC236}">
                <a16:creationId xmlns:a16="http://schemas.microsoft.com/office/drawing/2014/main" id="{79BC516A-3CD6-ECC9-4626-C062884FB2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33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3">
            <a:extLst>
              <a:ext uri="{FF2B5EF4-FFF2-40B4-BE49-F238E27FC236}">
                <a16:creationId xmlns:a16="http://schemas.microsoft.com/office/drawing/2014/main" id="{1A792A33-EAF8-894A-79C0-0D6C0BEADB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08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4">
            <a:extLst>
              <a:ext uri="{FF2B5EF4-FFF2-40B4-BE49-F238E27FC236}">
                <a16:creationId xmlns:a16="http://schemas.microsoft.com/office/drawing/2014/main" id="{399E1CD9-D2E9-E084-6C95-CCA781F425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56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5">
            <a:extLst>
              <a:ext uri="{FF2B5EF4-FFF2-40B4-BE49-F238E27FC236}">
                <a16:creationId xmlns:a16="http://schemas.microsoft.com/office/drawing/2014/main" id="{93AA0C92-1544-682D-ABD1-4C28D5F965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219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6">
            <a:extLst>
              <a:ext uri="{FF2B5EF4-FFF2-40B4-BE49-F238E27FC236}">
                <a16:creationId xmlns:a16="http://schemas.microsoft.com/office/drawing/2014/main" id="{710C78D1-4915-E23A-7B5F-C188B7D2A0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4EE348EF-C2BE-1662-CB25-735D8EEBBD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3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EEBA539E-BC6C-FE39-0DF4-D517223C9E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6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Sohrabi, Salman</dc:creator>
  <cp:lastModifiedBy>Sohrabi, Salman</cp:lastModifiedBy>
  <cp:revision>1</cp:revision>
  <dcterms:created xsi:type="dcterms:W3CDTF">2024-07-12T22:05:28Z</dcterms:created>
  <dcterms:modified xsi:type="dcterms:W3CDTF">2024-07-12T22:06:30Z</dcterms:modified>
</cp:coreProperties>
</file>